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6" r:id="rId3"/>
    <p:sldId id="264" r:id="rId4"/>
    <p:sldId id="272" r:id="rId5"/>
    <p:sldId id="259" r:id="rId6"/>
    <p:sldId id="271" r:id="rId7"/>
    <p:sldId id="273" r:id="rId8"/>
    <p:sldId id="270" r:id="rId9"/>
    <p:sldId id="274" r:id="rId10"/>
    <p:sldId id="275" r:id="rId11"/>
    <p:sldId id="261" r:id="rId12"/>
    <p:sldId id="265" r:id="rId13"/>
    <p:sldId id="260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E428"/>
    <a:srgbClr val="0000CC"/>
    <a:srgbClr val="CC0066"/>
    <a:srgbClr val="00FFFF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140" y="-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D66E8C-F8BB-4971-B085-A91B611F24ED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D6BD84-7C64-427C-BD01-F14B2EFBB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339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D6BD84-7C64-427C-BD01-F14B2EFBB2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189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74638"/>
            <a:ext cx="6019800" cy="1143000"/>
          </a:xfrm>
          <a:solidFill>
            <a:schemeClr val="accent3"/>
          </a:solidFill>
          <a:ln w="76200"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bn-IN" sz="8800" b="1" i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b="1" i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524000"/>
            <a:ext cx="7772400" cy="5029200"/>
          </a:xfrm>
        </p:spPr>
      </p:pic>
    </p:spTree>
    <p:extLst>
      <p:ext uri="{BB962C8B-B14F-4D97-AF65-F5344CB8AC3E}">
        <p14:creationId xmlns:p14="http://schemas.microsoft.com/office/powerpoint/2010/main" val="1562294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447800"/>
          </a:xfrm>
          <a:solidFill>
            <a:schemeClr val="tx2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lvl="3" algn="ctr" rtl="0">
              <a:spcBef>
                <a:spcPct val="0"/>
              </a:spcBef>
            </a:pPr>
            <a:r>
              <a:rPr lang="bn-IN" sz="3400" b="1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IN" sz="3400" b="1" dirty="0" smtClean="0">
                <a:latin typeface="NikoshBAN" pitchFamily="2" charset="0"/>
                <a:cs typeface="NikoshBAN" pitchFamily="2" charset="0"/>
              </a:rPr>
            </a:br>
            <a:r>
              <a:rPr lang="bn-IN" sz="12800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1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533400" y="2209800"/>
            <a:ext cx="4038600" cy="3992563"/>
          </a:xfrm>
          <a:solidFill>
            <a:schemeClr val="accent6">
              <a:lumMod val="75000"/>
            </a:schemeClr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algn="ctr"/>
            <a:r>
              <a:rPr lang="bn-IN" sz="4400" b="1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মমতাজ মহল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শিমুলিয়া উচ্চ মাধ্যমিক</a:t>
            </a:r>
          </a:p>
          <a:p>
            <a:pPr marL="0" indent="0">
              <a:buNone/>
            </a:pP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বিদ্যালয়,</a:t>
            </a:r>
          </a:p>
          <a:p>
            <a:pPr marL="0" indent="0">
              <a:buNone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পাকুন্দিয়া, কিশোরগঞ্জ।</a:t>
            </a:r>
          </a:p>
          <a:p>
            <a:pPr marL="0" indent="0">
              <a:buNone/>
            </a:pPr>
            <a:endParaRPr lang="bn-IN" sz="24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724400" y="2209800"/>
            <a:ext cx="4038600" cy="3992563"/>
          </a:xfrm>
          <a:solidFill>
            <a:schemeClr val="accent2"/>
          </a:solidFill>
          <a:ln w="57150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algn="ctr"/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4800" b="1" dirty="0" smtClean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 শ্রেণীঃ </a:t>
            </a:r>
            <a:r>
              <a:rPr lang="bn-IN" sz="3600" dirty="0">
                <a:latin typeface="NikoshBAN" pitchFamily="2" charset="0"/>
                <a:cs typeface="NikoshBAN" pitchFamily="2" charset="0"/>
              </a:rPr>
              <a:t>নবম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None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বিষয়ঃ বাংলা</a:t>
            </a:r>
          </a:p>
          <a:p>
            <a:pPr marL="0" indent="0" algn="ctr">
              <a:buNone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গদ্যঃ বই পড়া</a:t>
            </a:r>
          </a:p>
          <a:p>
            <a:pPr marL="0" indent="0" algn="ctr">
              <a:buNone/>
            </a:pP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সময়ঃ ৫০মিনিট</a:t>
            </a:r>
            <a:endParaRPr lang="bn-IN" sz="3600" dirty="0">
              <a:latin typeface="NikoshBAN" pitchFamily="2" charset="0"/>
              <a:cs typeface="NikoshBAN" pitchFamily="2" charset="0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1585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build="p" animBg="1"/>
      <p:bldP spid="1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est\Desktop\group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685800"/>
            <a:ext cx="7391400" cy="466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14500" y="5878307"/>
            <a:ext cx="5638800" cy="830997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লাইব্রে</a:t>
            </a:r>
            <a:r>
              <a:rPr lang="en-US" sz="4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রি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20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286000"/>
            <a:ext cx="7391400" cy="1446550"/>
          </a:xfrm>
          <a:prstGeom prst="rect">
            <a:avLst/>
          </a:prstGeom>
          <a:solidFill>
            <a:srgbClr val="00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8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বই পড়া</a:t>
            </a:r>
            <a:endParaRPr lang="en-US" sz="8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12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8153400" cy="3962400"/>
          </a:xfrm>
          <a:solidFill>
            <a:srgbClr val="92D050"/>
          </a:solidFill>
        </p:spPr>
        <p:txBody>
          <a:bodyPr>
            <a:normAutofit fontScale="32500" lnSpcReduction="20000"/>
          </a:bodyPr>
          <a:lstStyle/>
          <a:p>
            <a:endParaRPr lang="bn-IN" dirty="0" smtClean="0">
              <a:solidFill>
                <a:srgbClr val="002060"/>
              </a:solidFill>
            </a:endParaRPr>
          </a:p>
          <a:p>
            <a:endParaRPr lang="bn-IN" dirty="0" smtClean="0">
              <a:solidFill>
                <a:srgbClr val="002060"/>
              </a:solidFill>
            </a:endParaRPr>
          </a:p>
          <a:p>
            <a:endParaRPr lang="bn-IN" sz="14400" dirty="0" smtClean="0">
              <a:solidFill>
                <a:srgbClr val="002060"/>
              </a:solidFill>
            </a:endParaRPr>
          </a:p>
          <a:p>
            <a:r>
              <a:rPr lang="bn-IN" sz="1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বই পড়া প্রবন্ধে লাইব্রেরির প্রয়োজনীয়তা ব্যাখ্যা করতে পারবে।</a:t>
            </a:r>
          </a:p>
          <a:p>
            <a:r>
              <a:rPr lang="bn-IN" sz="1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বই পড়া প্রবন্ধে লেখক লাইব্রেরীকে কিসের ওপর স্হান দিয়েছেন তা বলতে পারবে।</a:t>
            </a:r>
            <a:r>
              <a:rPr lang="bn-IN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bn-IN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bn-IN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53400" cy="1143000"/>
          </a:xfrm>
          <a:solidFill>
            <a:srgbClr val="FF3399"/>
          </a:solidFill>
        </p:spPr>
        <p:txBody>
          <a:bodyPr>
            <a:normAutofit/>
          </a:bodyPr>
          <a:lstStyle/>
          <a:p>
            <a:r>
              <a:rPr lang="bn-IN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23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Guest\Desktop\inde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94855"/>
            <a:ext cx="4343400" cy="289560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11"/>
          <p:cNvSpPr/>
          <p:nvPr/>
        </p:nvSpPr>
        <p:spPr>
          <a:xfrm>
            <a:off x="609600" y="4926157"/>
            <a:ext cx="3048000" cy="1676400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জন্মঃ ১৮৬৮  ইং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2895600" y="3657600"/>
            <a:ext cx="3124200" cy="1562100"/>
          </a:xfrm>
          <a:prstGeom prst="ellipse">
            <a:avLst/>
          </a:prstGeom>
          <a:solidFill>
            <a:srgbClr val="74E42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000" dirty="0" smtClean="0">
                <a:solidFill>
                  <a:srgbClr val="002060"/>
                </a:solidFill>
              </a:rPr>
              <a:t>বীরবলের হালখাতা রায়তের কথা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5486400" y="4872470"/>
            <a:ext cx="3006436" cy="1726623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মৃত্যুঃ ১৯৪৬  ইং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47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2514600"/>
            <a:ext cx="7010400" cy="144655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8800" dirty="0" smtClean="0">
                <a:solidFill>
                  <a:srgbClr val="CC0066"/>
                </a:solidFill>
                <a:latin typeface="NikoshBAN" pitchFamily="2" charset="0"/>
                <a:cs typeface="NikoshBAN" pitchFamily="2" charset="0"/>
              </a:rPr>
              <a:t>আর্দশ পাঠ</a:t>
            </a:r>
            <a:endParaRPr lang="en-US" sz="8800" dirty="0">
              <a:solidFill>
                <a:srgbClr val="CC006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086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7"/>
          <p:cNvSpPr txBox="1">
            <a:spLocks/>
          </p:cNvSpPr>
          <p:nvPr/>
        </p:nvSpPr>
        <p:spPr>
          <a:xfrm>
            <a:off x="826476" y="1295400"/>
            <a:ext cx="7174523" cy="4419600"/>
          </a:xfrm>
          <a:prstGeom prst="rect">
            <a:avLst/>
          </a:prstGeom>
          <a:solidFill>
            <a:srgbClr val="74E428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endParaRPr lang="bn-IN" sz="1100" u="sng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bn-IN" sz="4800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কঠিন শব্দার্থ </a:t>
            </a:r>
            <a:endParaRPr lang="bn-IN" sz="48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Arial" pitchFamily="34" charset="0"/>
              <a:buNone/>
            </a:pP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জির্ণ=হজম</a:t>
            </a:r>
          </a:p>
          <a:p>
            <a:pPr marL="0" indent="0" algn="ctr">
              <a:buFont typeface="Arial" pitchFamily="34" charset="0"/>
              <a:buNone/>
            </a:pP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প্রচ্ছন্ন=গোপন</a:t>
            </a:r>
          </a:p>
          <a:p>
            <a:pPr marL="0" indent="0" algn="ctr">
              <a:buFont typeface="Arial" pitchFamily="34" charset="0"/>
              <a:buNone/>
            </a:pP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সল্লাসে=আনন্দে</a:t>
            </a:r>
            <a:endParaRPr lang="en-US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929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64" y="533400"/>
            <a:ext cx="76962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24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6200"/>
            <a:ext cx="8839200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147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676400" y="914400"/>
            <a:ext cx="6096000" cy="1447800"/>
          </a:xfrm>
          <a:solidFill>
            <a:schemeClr val="accent1"/>
          </a:solidFill>
          <a:ln w="57150">
            <a:solidFill>
              <a:schemeClr val="tx1"/>
            </a:solidFill>
          </a:ln>
        </p:spPr>
        <p:txBody>
          <a:bodyPr/>
          <a:lstStyle/>
          <a:p>
            <a:r>
              <a:rPr lang="bn-IN" b="1" dirty="0" smtClean="0"/>
              <a:t>দলীয় কাজ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1143000" y="2438400"/>
            <a:ext cx="7086600" cy="1905000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bn-IN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বই পড়া প্রবন্ধে বই পড়ার প্রয়োজনীয়তা কী আলোচনা কর।</a:t>
            </a:r>
            <a:endParaRPr lang="en-US" sz="40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705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IN" sz="6600" b="1" dirty="0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bn-IN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বইপড়া প্রবন্ধটি কী ধরনের রচনা?</a:t>
            </a:r>
          </a:p>
          <a:p>
            <a:r>
              <a:rPr lang="bn-IN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বই পড়ার অভ্যাস কীভাবে আরো বৃদ্ধি </a:t>
            </a:r>
            <a:r>
              <a:rPr lang="bn-IN" sz="400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করা যায়?</a:t>
            </a:r>
            <a:endParaRPr lang="bn-IN" sz="4000" dirty="0" smtClean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আলোচ্য প্রবন্ধে লাইব্রেরীর উপকারীতাকে কিসের সাথে তুলনা করেছেন?</a:t>
            </a:r>
            <a:endParaRPr lang="en-US" sz="4000" dirty="0">
              <a:solidFill>
                <a:srgbClr val="0000CC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875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5791200" cy="1600200"/>
          </a:xfrm>
          <a:solidFill>
            <a:schemeClr val="accent2"/>
          </a:solidFill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IN" sz="6600" b="1" dirty="0" smtClean="0"/>
              <a:t>বাড়ির কাজ</a:t>
            </a:r>
            <a:endParaRPr lang="en-US" sz="6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590800"/>
            <a:ext cx="7924800" cy="2438400"/>
          </a:xfrm>
          <a:solidFill>
            <a:srgbClr val="74E428"/>
          </a:solidFill>
        </p:spPr>
        <p:txBody>
          <a:bodyPr>
            <a:normAutofit/>
          </a:bodyPr>
          <a:lstStyle/>
          <a:p>
            <a:r>
              <a:rPr lang="bn-IN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বই পড়া প্রবন্ধটির মূল বক্তব্য নিজের ভাষায় লেখ।</a:t>
            </a:r>
            <a:r>
              <a:rPr lang="bn-IN" dirty="0" smtClean="0"/>
              <a:t>                              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347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1945" y="174239"/>
            <a:ext cx="8229600" cy="15696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9600" b="1" i="1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i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945" y="1743899"/>
            <a:ext cx="8229600" cy="4790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31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122</Words>
  <Application>Microsoft Office PowerPoint</Application>
  <PresentationFormat>On-screen Show (4:3)</PresentationFormat>
  <Paragraphs>40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স্বাগতম</vt:lpstr>
      <vt:lpstr> পরিচিতি</vt:lpstr>
      <vt:lpstr>PowerPoint Presentation</vt:lpstr>
      <vt:lpstr>PowerPoint Presentation</vt:lpstr>
      <vt:lpstr>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দলীয় কাজ</vt:lpstr>
      <vt:lpstr>মূল্যায়ণ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Guest</dc:creator>
  <cp:lastModifiedBy>Guest</cp:lastModifiedBy>
  <cp:revision>99</cp:revision>
  <dcterms:created xsi:type="dcterms:W3CDTF">2006-08-16T00:00:00Z</dcterms:created>
  <dcterms:modified xsi:type="dcterms:W3CDTF">2014-01-22T03:24:06Z</dcterms:modified>
</cp:coreProperties>
</file>